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E7F21B-1CF3-46AE-95D8-DF5298CBDF4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81D41C-D334-4490-A5D0-4BBE9EFDC0FF}">
      <dgm:prSet phldrT="[Text]" custT="1"/>
      <dgm:spPr/>
      <dgm:t>
        <a:bodyPr/>
        <a:lstStyle/>
        <a:p>
          <a:r>
            <a:rPr lang="vi-VN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Lương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endParaRPr lang="en-US" sz="28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C5237-6F5D-4270-B3C6-7E37335B5223}" type="parTrans" cxnId="{83485CB7-AC95-457E-BEDD-AC32354C3F19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265976-00CA-4F9C-A3B0-B481844C7304}" type="sibTrans" cxnId="{83485CB7-AC95-457E-BEDD-AC32354C3F19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FCEDC1-92AD-4C05-93F0-707979C1ED00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Carbohydrate</a:t>
          </a:r>
          <a:endParaRPr lang="en-US" sz="28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E6335C-AA2C-4488-9E6E-8C62A18B29CC}" type="parTrans" cxnId="{2CD6F57D-F3C4-4B5E-93D6-06A480EC58D6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A56750-DAC0-4AA0-B64B-17053657FD2A}" type="sibTrans" cxnId="{2CD6F57D-F3C4-4B5E-93D6-06A480EC58D6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96F3D3-1A3F-4766-B44A-F1A0AF166A84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bột</a:t>
          </a:r>
          <a:endParaRPr lang="en-US" sz="28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605DE8-5C01-4882-B45A-62E0D354AB2F}" type="parTrans" cxnId="{AAB38EDB-3FFF-4B45-B8D4-2747D3E7BC9A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35213-F539-434E-B974-FB4DA3FF4BAF}" type="sibTrans" cxnId="{AAB38EDB-3FFF-4B45-B8D4-2747D3E7BC9A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13DF5-1517-494A-B0B2-E96BC36C36FB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chứa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lớn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tinh</a:t>
          </a:r>
          <a:r>
            <a:rPr lang="en-US" sz="28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bột</a:t>
          </a:r>
          <a:endParaRPr lang="en-US" sz="28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D645C8-85C8-44CB-B503-2DBFF964175B}" type="parTrans" cxnId="{064DB333-4213-46C6-ADF6-EAB286ECBA0C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46BE78-C64F-4696-9006-4FC81563F4E8}" type="sibTrans" cxnId="{064DB333-4213-46C6-ADF6-EAB286ECBA0C}">
      <dgm:prSet/>
      <dgm:spPr/>
      <dgm:t>
        <a:bodyPr/>
        <a:lstStyle/>
        <a:p>
          <a:endParaRPr lang="en-US" sz="280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1DE977-AB5C-4EC7-9253-8617E4F04E42}" type="pres">
      <dgm:prSet presAssocID="{94E7F21B-1CF3-46AE-95D8-DF5298CBDF4C}" presName="rootnode" presStyleCnt="0">
        <dgm:presLayoutVars>
          <dgm:chMax/>
          <dgm:chPref/>
          <dgm:dir/>
          <dgm:animLvl val="lvl"/>
        </dgm:presLayoutVars>
      </dgm:prSet>
      <dgm:spPr/>
    </dgm:pt>
    <dgm:pt modelId="{F7983837-CA72-4F5B-9FB3-0963095C5B22}" type="pres">
      <dgm:prSet presAssocID="{3481D41C-D334-4490-A5D0-4BBE9EFDC0FF}" presName="composite" presStyleCnt="0"/>
      <dgm:spPr/>
    </dgm:pt>
    <dgm:pt modelId="{C303B354-9541-451E-959E-9AD30F454CCE}" type="pres">
      <dgm:prSet presAssocID="{3481D41C-D334-4490-A5D0-4BBE9EFDC0FF}" presName="bentUpArrow1" presStyleLbl="alignImgPlace1" presStyleIdx="0" presStyleCnt="3"/>
      <dgm:spPr/>
    </dgm:pt>
    <dgm:pt modelId="{77B5A095-E95E-4832-8152-C8536E77D741}" type="pres">
      <dgm:prSet presAssocID="{3481D41C-D334-4490-A5D0-4BBE9EFDC0FF}" presName="ParentText" presStyleLbl="node1" presStyleIdx="0" presStyleCnt="4" custScaleX="1326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D5CA9-4635-4839-8D7A-BA64011F2B4B}" type="pres">
      <dgm:prSet presAssocID="{3481D41C-D334-4490-A5D0-4BBE9EFDC0FF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36AC4-F24C-46DC-8009-09EBBA1C9A7F}" type="pres">
      <dgm:prSet presAssocID="{2F265976-00CA-4F9C-A3B0-B481844C7304}" presName="sibTrans" presStyleCnt="0"/>
      <dgm:spPr/>
    </dgm:pt>
    <dgm:pt modelId="{BD47485A-C9A2-4966-B03C-5EB3E3B4C6B0}" type="pres">
      <dgm:prSet presAssocID="{57FCEDC1-92AD-4C05-93F0-707979C1ED00}" presName="composite" presStyleCnt="0"/>
      <dgm:spPr/>
    </dgm:pt>
    <dgm:pt modelId="{89B3831E-4689-4477-A286-4EE6A6748E01}" type="pres">
      <dgm:prSet presAssocID="{57FCEDC1-92AD-4C05-93F0-707979C1ED00}" presName="bentUpArrow1" presStyleLbl="alignImgPlace1" presStyleIdx="1" presStyleCnt="3"/>
      <dgm:spPr/>
    </dgm:pt>
    <dgm:pt modelId="{4A7F26DA-22BE-4084-AD64-8FC3679688C4}" type="pres">
      <dgm:prSet presAssocID="{57FCEDC1-92AD-4C05-93F0-707979C1ED00}" presName="ParentText" presStyleLbl="node1" presStyleIdx="1" presStyleCnt="4" custScaleX="1693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58C199-9FD8-4E11-B3A3-C02BEAC1448F}" type="pres">
      <dgm:prSet presAssocID="{57FCEDC1-92AD-4C05-93F0-707979C1ED00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3F6E2-D2C8-4DA6-9B7F-0BA56327B001}" type="pres">
      <dgm:prSet presAssocID="{5FA56750-DAC0-4AA0-B64B-17053657FD2A}" presName="sibTrans" presStyleCnt="0"/>
      <dgm:spPr/>
    </dgm:pt>
    <dgm:pt modelId="{857FF188-7763-41BD-9A11-05EB52682CF3}" type="pres">
      <dgm:prSet presAssocID="{5196F3D3-1A3F-4766-B44A-F1A0AF166A84}" presName="composite" presStyleCnt="0"/>
      <dgm:spPr/>
    </dgm:pt>
    <dgm:pt modelId="{61080406-B817-4615-83EC-EA684884F0BD}" type="pres">
      <dgm:prSet presAssocID="{5196F3D3-1A3F-4766-B44A-F1A0AF166A84}" presName="bentUpArrow1" presStyleLbl="alignImgPlace1" presStyleIdx="2" presStyleCnt="3"/>
      <dgm:spPr/>
    </dgm:pt>
    <dgm:pt modelId="{372507C3-1D06-4173-8582-C01C58BCCB88}" type="pres">
      <dgm:prSet presAssocID="{5196F3D3-1A3F-4766-B44A-F1A0AF166A84}" presName="ParentText" presStyleLbl="node1" presStyleIdx="2" presStyleCnt="4" custScaleX="1381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DEB6B-6D4E-45EF-BA4C-414936FB2116}" type="pres">
      <dgm:prSet presAssocID="{5196F3D3-1A3F-4766-B44A-F1A0AF166A84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D96B063-9698-4D16-A5BB-E12E4B91DCFA}" type="pres">
      <dgm:prSet presAssocID="{82035213-F539-434E-B974-FB4DA3FF4BAF}" presName="sibTrans" presStyleCnt="0"/>
      <dgm:spPr/>
    </dgm:pt>
    <dgm:pt modelId="{64553D16-E5D9-4A3E-B36E-703FEAAEC952}" type="pres">
      <dgm:prSet presAssocID="{96E13DF5-1517-494A-B0B2-E96BC36C36FB}" presName="composite" presStyleCnt="0"/>
      <dgm:spPr/>
    </dgm:pt>
    <dgm:pt modelId="{70B30F5D-711B-4610-A15E-9680B6661656}" type="pres">
      <dgm:prSet presAssocID="{96E13DF5-1517-494A-B0B2-E96BC36C36FB}" presName="ParentText" presStyleLbl="node1" presStyleIdx="3" presStyleCnt="4" custScaleX="1713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D6F57D-F3C4-4B5E-93D6-06A480EC58D6}" srcId="{94E7F21B-1CF3-46AE-95D8-DF5298CBDF4C}" destId="{57FCEDC1-92AD-4C05-93F0-707979C1ED00}" srcOrd="1" destOrd="0" parTransId="{CAE6335C-AA2C-4488-9E6E-8C62A18B29CC}" sibTransId="{5FA56750-DAC0-4AA0-B64B-17053657FD2A}"/>
    <dgm:cxn modelId="{17BAFF59-F2C4-4CF6-89AD-81A64D520A94}" type="presOf" srcId="{96E13DF5-1517-494A-B0B2-E96BC36C36FB}" destId="{70B30F5D-711B-4610-A15E-9680B6661656}" srcOrd="0" destOrd="0" presId="urn:microsoft.com/office/officeart/2005/8/layout/StepDownProcess"/>
    <dgm:cxn modelId="{83485CB7-AC95-457E-BEDD-AC32354C3F19}" srcId="{94E7F21B-1CF3-46AE-95D8-DF5298CBDF4C}" destId="{3481D41C-D334-4490-A5D0-4BBE9EFDC0FF}" srcOrd="0" destOrd="0" parTransId="{515C5237-6F5D-4270-B3C6-7E37335B5223}" sibTransId="{2F265976-00CA-4F9C-A3B0-B481844C7304}"/>
    <dgm:cxn modelId="{AAB38EDB-3FFF-4B45-B8D4-2747D3E7BC9A}" srcId="{94E7F21B-1CF3-46AE-95D8-DF5298CBDF4C}" destId="{5196F3D3-1A3F-4766-B44A-F1A0AF166A84}" srcOrd="2" destOrd="0" parTransId="{97605DE8-5C01-4882-B45A-62E0D354AB2F}" sibTransId="{82035213-F539-434E-B974-FB4DA3FF4BAF}"/>
    <dgm:cxn modelId="{A74B994B-8785-4FB3-91B9-4BCF07599649}" type="presOf" srcId="{5196F3D3-1A3F-4766-B44A-F1A0AF166A84}" destId="{372507C3-1D06-4173-8582-C01C58BCCB88}" srcOrd="0" destOrd="0" presId="urn:microsoft.com/office/officeart/2005/8/layout/StepDownProcess"/>
    <dgm:cxn modelId="{4C37D61D-02C1-47A7-9074-AA6256667619}" type="presOf" srcId="{3481D41C-D334-4490-A5D0-4BBE9EFDC0FF}" destId="{77B5A095-E95E-4832-8152-C8536E77D741}" srcOrd="0" destOrd="0" presId="urn:microsoft.com/office/officeart/2005/8/layout/StepDownProcess"/>
    <dgm:cxn modelId="{EEE40487-C7FF-46E9-8E7B-665ACDB330BB}" type="presOf" srcId="{94E7F21B-1CF3-46AE-95D8-DF5298CBDF4C}" destId="{551DE977-AB5C-4EC7-9253-8617E4F04E42}" srcOrd="0" destOrd="0" presId="urn:microsoft.com/office/officeart/2005/8/layout/StepDownProcess"/>
    <dgm:cxn modelId="{151202E1-4D2A-42A0-982B-360DC30CF0F6}" type="presOf" srcId="{57FCEDC1-92AD-4C05-93F0-707979C1ED00}" destId="{4A7F26DA-22BE-4084-AD64-8FC3679688C4}" srcOrd="0" destOrd="0" presId="urn:microsoft.com/office/officeart/2005/8/layout/StepDownProcess"/>
    <dgm:cxn modelId="{064DB333-4213-46C6-ADF6-EAB286ECBA0C}" srcId="{94E7F21B-1CF3-46AE-95D8-DF5298CBDF4C}" destId="{96E13DF5-1517-494A-B0B2-E96BC36C36FB}" srcOrd="3" destOrd="0" parTransId="{2ED645C8-85C8-44CB-B503-2DBFF964175B}" sibTransId="{4546BE78-C64F-4696-9006-4FC81563F4E8}"/>
    <dgm:cxn modelId="{4B0CE56E-A098-40FA-A268-05494E369CF9}" type="presParOf" srcId="{551DE977-AB5C-4EC7-9253-8617E4F04E42}" destId="{F7983837-CA72-4F5B-9FB3-0963095C5B22}" srcOrd="0" destOrd="0" presId="urn:microsoft.com/office/officeart/2005/8/layout/StepDownProcess"/>
    <dgm:cxn modelId="{F121D780-5DA5-4F88-A632-05F7057879CA}" type="presParOf" srcId="{F7983837-CA72-4F5B-9FB3-0963095C5B22}" destId="{C303B354-9541-451E-959E-9AD30F454CCE}" srcOrd="0" destOrd="0" presId="urn:microsoft.com/office/officeart/2005/8/layout/StepDownProcess"/>
    <dgm:cxn modelId="{D66204AA-9592-4C25-BB6B-C8A21446ED8F}" type="presParOf" srcId="{F7983837-CA72-4F5B-9FB3-0963095C5B22}" destId="{77B5A095-E95E-4832-8152-C8536E77D741}" srcOrd="1" destOrd="0" presId="urn:microsoft.com/office/officeart/2005/8/layout/StepDownProcess"/>
    <dgm:cxn modelId="{C5F09B8A-FB9E-49B6-80D4-DCF200F08CEB}" type="presParOf" srcId="{F7983837-CA72-4F5B-9FB3-0963095C5B22}" destId="{00AD5CA9-4635-4839-8D7A-BA64011F2B4B}" srcOrd="2" destOrd="0" presId="urn:microsoft.com/office/officeart/2005/8/layout/StepDownProcess"/>
    <dgm:cxn modelId="{935F28BF-7EC4-4FDF-AAE2-D72C78546EFA}" type="presParOf" srcId="{551DE977-AB5C-4EC7-9253-8617E4F04E42}" destId="{D8536AC4-F24C-46DC-8009-09EBBA1C9A7F}" srcOrd="1" destOrd="0" presId="urn:microsoft.com/office/officeart/2005/8/layout/StepDownProcess"/>
    <dgm:cxn modelId="{97E3C638-C4CE-416D-B5D1-DF9BBFAF2F03}" type="presParOf" srcId="{551DE977-AB5C-4EC7-9253-8617E4F04E42}" destId="{BD47485A-C9A2-4966-B03C-5EB3E3B4C6B0}" srcOrd="2" destOrd="0" presId="urn:microsoft.com/office/officeart/2005/8/layout/StepDownProcess"/>
    <dgm:cxn modelId="{091BBED6-B2A0-4C1A-8FA3-EC53D57D5FF1}" type="presParOf" srcId="{BD47485A-C9A2-4966-B03C-5EB3E3B4C6B0}" destId="{89B3831E-4689-4477-A286-4EE6A6748E01}" srcOrd="0" destOrd="0" presId="urn:microsoft.com/office/officeart/2005/8/layout/StepDownProcess"/>
    <dgm:cxn modelId="{657F309E-DFD1-4A9E-8A4B-7C89C85D9C3D}" type="presParOf" srcId="{BD47485A-C9A2-4966-B03C-5EB3E3B4C6B0}" destId="{4A7F26DA-22BE-4084-AD64-8FC3679688C4}" srcOrd="1" destOrd="0" presId="urn:microsoft.com/office/officeart/2005/8/layout/StepDownProcess"/>
    <dgm:cxn modelId="{2BD25332-8C0F-458A-BD8B-B715DECE6884}" type="presParOf" srcId="{BD47485A-C9A2-4966-B03C-5EB3E3B4C6B0}" destId="{1158C199-9FD8-4E11-B3A3-C02BEAC1448F}" srcOrd="2" destOrd="0" presId="urn:microsoft.com/office/officeart/2005/8/layout/StepDownProcess"/>
    <dgm:cxn modelId="{ADCBEB0C-4B53-4B69-9C88-9073791158D0}" type="presParOf" srcId="{551DE977-AB5C-4EC7-9253-8617E4F04E42}" destId="{34A3F6E2-D2C8-4DA6-9B7F-0BA56327B001}" srcOrd="3" destOrd="0" presId="urn:microsoft.com/office/officeart/2005/8/layout/StepDownProcess"/>
    <dgm:cxn modelId="{41823794-A08B-468F-9201-9B24815909B7}" type="presParOf" srcId="{551DE977-AB5C-4EC7-9253-8617E4F04E42}" destId="{857FF188-7763-41BD-9A11-05EB52682CF3}" srcOrd="4" destOrd="0" presId="urn:microsoft.com/office/officeart/2005/8/layout/StepDownProcess"/>
    <dgm:cxn modelId="{FA2A6C8E-E1C5-4D03-9B5C-A0F196072520}" type="presParOf" srcId="{857FF188-7763-41BD-9A11-05EB52682CF3}" destId="{61080406-B817-4615-83EC-EA684884F0BD}" srcOrd="0" destOrd="0" presId="urn:microsoft.com/office/officeart/2005/8/layout/StepDownProcess"/>
    <dgm:cxn modelId="{B1BC231D-C80E-4258-9E37-B4E3B919A0AA}" type="presParOf" srcId="{857FF188-7763-41BD-9A11-05EB52682CF3}" destId="{372507C3-1D06-4173-8582-C01C58BCCB88}" srcOrd="1" destOrd="0" presId="urn:microsoft.com/office/officeart/2005/8/layout/StepDownProcess"/>
    <dgm:cxn modelId="{C4B13364-BB19-4402-BC35-1A3C122E01AD}" type="presParOf" srcId="{857FF188-7763-41BD-9A11-05EB52682CF3}" destId="{2B8DEB6B-6D4E-45EF-BA4C-414936FB2116}" srcOrd="2" destOrd="0" presId="urn:microsoft.com/office/officeart/2005/8/layout/StepDownProcess"/>
    <dgm:cxn modelId="{995F117A-CA9D-4A62-854F-36FB702766DE}" type="presParOf" srcId="{551DE977-AB5C-4EC7-9253-8617E4F04E42}" destId="{2D96B063-9698-4D16-A5BB-E12E4B91DCFA}" srcOrd="5" destOrd="0" presId="urn:microsoft.com/office/officeart/2005/8/layout/StepDownProcess"/>
    <dgm:cxn modelId="{4D331CA6-8E81-481E-A081-34AA7FFEC591}" type="presParOf" srcId="{551DE977-AB5C-4EC7-9253-8617E4F04E42}" destId="{64553D16-E5D9-4A3E-B36E-703FEAAEC952}" srcOrd="6" destOrd="0" presId="urn:microsoft.com/office/officeart/2005/8/layout/StepDownProcess"/>
    <dgm:cxn modelId="{AF39852B-A49C-4137-B71B-08117409366F}" type="presParOf" srcId="{64553D16-E5D9-4A3E-B36E-703FEAAEC952}" destId="{70B30F5D-711B-4610-A15E-9680B666165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0AA0FB-5544-4F8D-B0AC-59AB4FA1C8E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A395B9-7C12-4036-83AF-31CE67F24A9B}">
      <dgm:prSet phldrT="[Text]"/>
      <dgm:spPr/>
      <dgm:t>
        <a:bodyPr/>
        <a:lstStyle/>
        <a:p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Lương</a:t>
          </a:r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13DCF4-2381-421E-8B10-A65EB1613919}" type="parTrans" cxnId="{914B8F0D-B355-419C-83D2-CE2538BA0619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4F6940-971D-43D1-97B8-F275235DD968}" type="sibTrans" cxnId="{914B8F0D-B355-419C-83D2-CE2538BA0619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6A3A35-92AA-4D6D-8067-8EAE8FE6FCA3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protein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D57594-2BF8-4510-B6A3-80ABCECE492D}" type="parTrans" cxnId="{ACBC10E0-9408-4D31-9D0F-A8AB35D29DA6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09AB84-1DC1-443C-873E-3AE48C5F7213}" type="sibTrans" cxnId="{ACBC10E0-9408-4D31-9D0F-A8AB35D29DA6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49CA9F-D585-43EF-A4B3-C19C8C0A30C9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lipid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B5B937-E2B9-43E0-A69E-8A244949797E}" type="parTrans" cxnId="{57D1E481-274E-4932-8314-1EE2BD2646BB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345DA9-98A0-42C2-9061-BC493FCB63AE}" type="sibTrans" cxnId="{57D1E481-274E-4932-8314-1EE2BD2646BB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5CBAD5-7AEA-44C1-B060-D3AC56D89B96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Calcium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7BAA70-BCAD-42FF-9E03-EFD602E7CFAF}" type="parTrans" cxnId="{C7AF0ED4-79C9-47D8-BAB7-AFEEA4028155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892EAF-99BA-4E03-87D5-4B098D88B70B}" type="sibTrans" cxnId="{C7AF0ED4-79C9-47D8-BAB7-AFEEA4028155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A3396E-AA26-4C15-8548-836A188B3ECC}">
      <dgm:prSet phldrT="[Text]"/>
      <dgm:spPr/>
      <dgm:t>
        <a:bodyPr/>
        <a:lstStyle/>
        <a:p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Sắt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0DA0A9-AF1C-4769-8893-7ADB59D08C9C}" type="parTrans" cxnId="{80BEA943-91E2-4F5F-88B6-A89DD078F43C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B14A3-C10E-4109-AB35-6DBBEE27EC32}" type="sibTrans" cxnId="{80BEA943-91E2-4F5F-88B6-A89DD078F43C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B1A9CF-7E88-4445-BAEE-F789329ECB6C}">
      <dgm:prSet phldrT="[Text]"/>
      <dgm:spPr/>
      <dgm:t>
        <a:bodyPr/>
        <a:lstStyle/>
        <a:p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Vitamin </a:t>
          </a:r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7BBD99-AB58-44D4-800A-FB9D6419EA68}" type="parTrans" cxnId="{2B5D7BF4-35FC-4FCE-B6EC-C300F4B8D82D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28C17A-9C04-49E8-8966-6BC7A5B8FF44}" type="sibTrans" cxnId="{2B5D7BF4-35FC-4FCE-B6EC-C300F4B8D82D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7E1BD9-F694-4C7D-BF43-7FE56AA36906}">
      <dgm:prSet phldrT="[Text]"/>
      <dgm:spPr/>
      <dgm:t>
        <a:bodyPr/>
        <a:lstStyle/>
        <a:p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Khoáng</a:t>
          </a:r>
          <a:r>
            <a:rPr lang="en-US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6BA703-B6EE-4781-9BCC-9376EC6C86D0}" type="parTrans" cxnId="{B517E767-58BB-4E41-98B2-24419DF2E7CE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3E53CD-2A34-42DA-AF73-32241BA3368B}" type="sibTrans" cxnId="{B517E767-58BB-4E41-98B2-24419DF2E7CE}">
      <dgm:prSet/>
      <dgm:spPr/>
      <dgm:t>
        <a:bodyPr/>
        <a:lstStyle/>
        <a:p>
          <a:endParaRPr lang="en-US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EE606A-65F1-47EF-878F-3E185FA541AF}" type="pres">
      <dgm:prSet presAssocID="{9A0AA0FB-5544-4F8D-B0AC-59AB4FA1C8E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9055B2-E342-48CD-9D37-BFF645371008}" type="pres">
      <dgm:prSet presAssocID="{26A395B9-7C12-4036-83AF-31CE67F24A9B}" presName="centerShape" presStyleLbl="node0" presStyleIdx="0" presStyleCnt="1"/>
      <dgm:spPr/>
      <dgm:t>
        <a:bodyPr/>
        <a:lstStyle/>
        <a:p>
          <a:endParaRPr lang="en-US"/>
        </a:p>
      </dgm:t>
    </dgm:pt>
    <dgm:pt modelId="{FBBEC0E6-5C00-4AA1-9579-EE6772FC389A}" type="pres">
      <dgm:prSet presAssocID="{75D57594-2BF8-4510-B6A3-80ABCECE492D}" presName="parTrans" presStyleLbl="bgSibTrans2D1" presStyleIdx="0" presStyleCnt="6"/>
      <dgm:spPr/>
    </dgm:pt>
    <dgm:pt modelId="{11B788B4-F9D9-4636-BC8D-545A8E26D867}" type="pres">
      <dgm:prSet presAssocID="{606A3A35-92AA-4D6D-8067-8EAE8FE6FCA3}" presName="node" presStyleLbl="node1" presStyleIdx="0" presStyleCnt="6">
        <dgm:presLayoutVars>
          <dgm:bulletEnabled val="1"/>
        </dgm:presLayoutVars>
      </dgm:prSet>
      <dgm:spPr/>
    </dgm:pt>
    <dgm:pt modelId="{F55A71C7-5CA2-4DB8-85DD-F1A0ACBBDEA5}" type="pres">
      <dgm:prSet presAssocID="{5EB5B937-E2B9-43E0-A69E-8A244949797E}" presName="parTrans" presStyleLbl="bgSibTrans2D1" presStyleIdx="1" presStyleCnt="6"/>
      <dgm:spPr/>
    </dgm:pt>
    <dgm:pt modelId="{3783F4E3-2BC1-4DE9-9DED-DF29763C9F36}" type="pres">
      <dgm:prSet presAssocID="{9849CA9F-D585-43EF-A4B3-C19C8C0A30C9}" presName="node" presStyleLbl="node1" presStyleIdx="1" presStyleCnt="6">
        <dgm:presLayoutVars>
          <dgm:bulletEnabled val="1"/>
        </dgm:presLayoutVars>
      </dgm:prSet>
      <dgm:spPr/>
    </dgm:pt>
    <dgm:pt modelId="{3B98FDA8-C181-4770-8A1A-ED77A5011233}" type="pres">
      <dgm:prSet presAssocID="{B87BAA70-BCAD-42FF-9E03-EFD602E7CFAF}" presName="parTrans" presStyleLbl="bgSibTrans2D1" presStyleIdx="2" presStyleCnt="6"/>
      <dgm:spPr/>
    </dgm:pt>
    <dgm:pt modelId="{37B66A48-774C-479F-A94B-4268D4046707}" type="pres">
      <dgm:prSet presAssocID="{195CBAD5-7AEA-44C1-B060-D3AC56D89B96}" presName="node" presStyleLbl="node1" presStyleIdx="2" presStyleCnt="6">
        <dgm:presLayoutVars>
          <dgm:bulletEnabled val="1"/>
        </dgm:presLayoutVars>
      </dgm:prSet>
      <dgm:spPr/>
    </dgm:pt>
    <dgm:pt modelId="{B1686B46-C295-42A4-9FF4-3F10CA3D4839}" type="pres">
      <dgm:prSet presAssocID="{450DA0A9-AF1C-4769-8893-7ADB59D08C9C}" presName="parTrans" presStyleLbl="bgSibTrans2D1" presStyleIdx="3" presStyleCnt="6"/>
      <dgm:spPr/>
    </dgm:pt>
    <dgm:pt modelId="{A1F53589-5F6D-4033-9584-AF31D23688AC}" type="pres">
      <dgm:prSet presAssocID="{5CA3396E-AA26-4C15-8548-836A188B3EC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A21874-FFE1-4028-83E4-E1479A845681}" type="pres">
      <dgm:prSet presAssocID="{037BBD99-AB58-44D4-800A-FB9D6419EA68}" presName="parTrans" presStyleLbl="bgSibTrans2D1" presStyleIdx="4" presStyleCnt="6"/>
      <dgm:spPr/>
    </dgm:pt>
    <dgm:pt modelId="{3ADEBE94-F505-4E94-9BD4-8694790F3695}" type="pres">
      <dgm:prSet presAssocID="{64B1A9CF-7E88-4445-BAEE-F789329ECB6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005A86-7164-496E-9720-0593A29F33A7}" type="pres">
      <dgm:prSet presAssocID="{F66BA703-B6EE-4781-9BCC-9376EC6C86D0}" presName="parTrans" presStyleLbl="bgSibTrans2D1" presStyleIdx="5" presStyleCnt="6"/>
      <dgm:spPr/>
    </dgm:pt>
    <dgm:pt modelId="{FF829BE1-EF4F-4896-A35E-191E96A55894}" type="pres">
      <dgm:prSet presAssocID="{B37E1BD9-F694-4C7D-BF43-7FE56AA3690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2FE628-ACA2-49A0-A23B-43070D93DF94}" type="presOf" srcId="{64B1A9CF-7E88-4445-BAEE-F789329ECB6C}" destId="{3ADEBE94-F505-4E94-9BD4-8694790F3695}" srcOrd="0" destOrd="0" presId="urn:microsoft.com/office/officeart/2005/8/layout/radial4"/>
    <dgm:cxn modelId="{ACBC10E0-9408-4D31-9D0F-A8AB35D29DA6}" srcId="{26A395B9-7C12-4036-83AF-31CE67F24A9B}" destId="{606A3A35-92AA-4D6D-8067-8EAE8FE6FCA3}" srcOrd="0" destOrd="0" parTransId="{75D57594-2BF8-4510-B6A3-80ABCECE492D}" sibTransId="{9A09AB84-1DC1-443C-873E-3AE48C5F7213}"/>
    <dgm:cxn modelId="{9C8CDF8E-8214-43B8-8DD9-03F52CB046A7}" type="presOf" srcId="{9849CA9F-D585-43EF-A4B3-C19C8C0A30C9}" destId="{3783F4E3-2BC1-4DE9-9DED-DF29763C9F36}" srcOrd="0" destOrd="0" presId="urn:microsoft.com/office/officeart/2005/8/layout/radial4"/>
    <dgm:cxn modelId="{914B8F0D-B355-419C-83D2-CE2538BA0619}" srcId="{9A0AA0FB-5544-4F8D-B0AC-59AB4FA1C8E3}" destId="{26A395B9-7C12-4036-83AF-31CE67F24A9B}" srcOrd="0" destOrd="0" parTransId="{5813DCF4-2381-421E-8B10-A65EB1613919}" sibTransId="{6A4F6940-971D-43D1-97B8-F275235DD968}"/>
    <dgm:cxn modelId="{514C6F37-6D89-4C4A-85C8-29F1564F4D5A}" type="presOf" srcId="{606A3A35-92AA-4D6D-8067-8EAE8FE6FCA3}" destId="{11B788B4-F9D9-4636-BC8D-545A8E26D867}" srcOrd="0" destOrd="0" presId="urn:microsoft.com/office/officeart/2005/8/layout/radial4"/>
    <dgm:cxn modelId="{B517E767-58BB-4E41-98B2-24419DF2E7CE}" srcId="{26A395B9-7C12-4036-83AF-31CE67F24A9B}" destId="{B37E1BD9-F694-4C7D-BF43-7FE56AA36906}" srcOrd="5" destOrd="0" parTransId="{F66BA703-B6EE-4781-9BCC-9376EC6C86D0}" sibTransId="{713E53CD-2A34-42DA-AF73-32241BA3368B}"/>
    <dgm:cxn modelId="{80BEA943-91E2-4F5F-88B6-A89DD078F43C}" srcId="{26A395B9-7C12-4036-83AF-31CE67F24A9B}" destId="{5CA3396E-AA26-4C15-8548-836A188B3ECC}" srcOrd="3" destOrd="0" parTransId="{450DA0A9-AF1C-4769-8893-7ADB59D08C9C}" sibTransId="{9FBB14A3-C10E-4109-AB35-6DBBEE27EC32}"/>
    <dgm:cxn modelId="{240A94E8-9D11-4B16-91E9-8B7777EB559B}" type="presOf" srcId="{9A0AA0FB-5544-4F8D-B0AC-59AB4FA1C8E3}" destId="{2CEE606A-65F1-47EF-878F-3E185FA541AF}" srcOrd="0" destOrd="0" presId="urn:microsoft.com/office/officeart/2005/8/layout/radial4"/>
    <dgm:cxn modelId="{2B5D7BF4-35FC-4FCE-B6EC-C300F4B8D82D}" srcId="{26A395B9-7C12-4036-83AF-31CE67F24A9B}" destId="{64B1A9CF-7E88-4445-BAEE-F789329ECB6C}" srcOrd="4" destOrd="0" parTransId="{037BBD99-AB58-44D4-800A-FB9D6419EA68}" sibTransId="{BA28C17A-9C04-49E8-8966-6BC7A5B8FF44}"/>
    <dgm:cxn modelId="{AABBD328-3382-4D80-98D1-FBC610EFCBAA}" type="presOf" srcId="{26A395B9-7C12-4036-83AF-31CE67F24A9B}" destId="{6C9055B2-E342-48CD-9D37-BFF645371008}" srcOrd="0" destOrd="0" presId="urn:microsoft.com/office/officeart/2005/8/layout/radial4"/>
    <dgm:cxn modelId="{5DC84F14-F728-44FA-8194-78F350934CD9}" type="presOf" srcId="{5EB5B937-E2B9-43E0-A69E-8A244949797E}" destId="{F55A71C7-5CA2-4DB8-85DD-F1A0ACBBDEA5}" srcOrd="0" destOrd="0" presId="urn:microsoft.com/office/officeart/2005/8/layout/radial4"/>
    <dgm:cxn modelId="{57D1E481-274E-4932-8314-1EE2BD2646BB}" srcId="{26A395B9-7C12-4036-83AF-31CE67F24A9B}" destId="{9849CA9F-D585-43EF-A4B3-C19C8C0A30C9}" srcOrd="1" destOrd="0" parTransId="{5EB5B937-E2B9-43E0-A69E-8A244949797E}" sibTransId="{E8345DA9-98A0-42C2-9061-BC493FCB63AE}"/>
    <dgm:cxn modelId="{A0A7CF72-5D74-4270-AFB3-4B05FBF9B589}" type="presOf" srcId="{F66BA703-B6EE-4781-9BCC-9376EC6C86D0}" destId="{4B005A86-7164-496E-9720-0593A29F33A7}" srcOrd="0" destOrd="0" presId="urn:microsoft.com/office/officeart/2005/8/layout/radial4"/>
    <dgm:cxn modelId="{52F6DB54-59CB-43F4-A5CE-4D7DE092ED7C}" type="presOf" srcId="{5CA3396E-AA26-4C15-8548-836A188B3ECC}" destId="{A1F53589-5F6D-4033-9584-AF31D23688AC}" srcOrd="0" destOrd="0" presId="urn:microsoft.com/office/officeart/2005/8/layout/radial4"/>
    <dgm:cxn modelId="{9214FABE-AA7C-4BDB-98DC-9F68ACEA24CD}" type="presOf" srcId="{75D57594-2BF8-4510-B6A3-80ABCECE492D}" destId="{FBBEC0E6-5C00-4AA1-9579-EE6772FC389A}" srcOrd="0" destOrd="0" presId="urn:microsoft.com/office/officeart/2005/8/layout/radial4"/>
    <dgm:cxn modelId="{6173DCE6-FA3E-484A-88E8-182F5614F589}" type="presOf" srcId="{B87BAA70-BCAD-42FF-9E03-EFD602E7CFAF}" destId="{3B98FDA8-C181-4770-8A1A-ED77A5011233}" srcOrd="0" destOrd="0" presId="urn:microsoft.com/office/officeart/2005/8/layout/radial4"/>
    <dgm:cxn modelId="{75A67ACF-8469-4BFA-94FB-98787EDB7069}" type="presOf" srcId="{B37E1BD9-F694-4C7D-BF43-7FE56AA36906}" destId="{FF829BE1-EF4F-4896-A35E-191E96A55894}" srcOrd="0" destOrd="0" presId="urn:microsoft.com/office/officeart/2005/8/layout/radial4"/>
    <dgm:cxn modelId="{8C8373C4-066A-4A18-8C49-798567F23289}" type="presOf" srcId="{450DA0A9-AF1C-4769-8893-7ADB59D08C9C}" destId="{B1686B46-C295-42A4-9FF4-3F10CA3D4839}" srcOrd="0" destOrd="0" presId="urn:microsoft.com/office/officeart/2005/8/layout/radial4"/>
    <dgm:cxn modelId="{D8E54D62-E17B-4830-8A2A-BBEEA8988D81}" type="presOf" srcId="{195CBAD5-7AEA-44C1-B060-D3AC56D89B96}" destId="{37B66A48-774C-479F-A94B-4268D4046707}" srcOrd="0" destOrd="0" presId="urn:microsoft.com/office/officeart/2005/8/layout/radial4"/>
    <dgm:cxn modelId="{C7AF0ED4-79C9-47D8-BAB7-AFEEA4028155}" srcId="{26A395B9-7C12-4036-83AF-31CE67F24A9B}" destId="{195CBAD5-7AEA-44C1-B060-D3AC56D89B96}" srcOrd="2" destOrd="0" parTransId="{B87BAA70-BCAD-42FF-9E03-EFD602E7CFAF}" sibTransId="{9D892EAF-99BA-4E03-87D5-4B098D88B70B}"/>
    <dgm:cxn modelId="{E8A9CC14-4263-4A49-BCA2-28B9DC400F36}" type="presOf" srcId="{037BBD99-AB58-44D4-800A-FB9D6419EA68}" destId="{2BA21874-FFE1-4028-83E4-E1479A845681}" srcOrd="0" destOrd="0" presId="urn:microsoft.com/office/officeart/2005/8/layout/radial4"/>
    <dgm:cxn modelId="{05122E90-988B-4ADC-8925-99660C528AE8}" type="presParOf" srcId="{2CEE606A-65F1-47EF-878F-3E185FA541AF}" destId="{6C9055B2-E342-48CD-9D37-BFF645371008}" srcOrd="0" destOrd="0" presId="urn:microsoft.com/office/officeart/2005/8/layout/radial4"/>
    <dgm:cxn modelId="{34E9562D-33AE-4B76-951A-ADD4F327C37B}" type="presParOf" srcId="{2CEE606A-65F1-47EF-878F-3E185FA541AF}" destId="{FBBEC0E6-5C00-4AA1-9579-EE6772FC389A}" srcOrd="1" destOrd="0" presId="urn:microsoft.com/office/officeart/2005/8/layout/radial4"/>
    <dgm:cxn modelId="{49F68E37-F039-451A-BB53-BDE6E6DA94B6}" type="presParOf" srcId="{2CEE606A-65F1-47EF-878F-3E185FA541AF}" destId="{11B788B4-F9D9-4636-BC8D-545A8E26D867}" srcOrd="2" destOrd="0" presId="urn:microsoft.com/office/officeart/2005/8/layout/radial4"/>
    <dgm:cxn modelId="{C0BB430D-604B-4F93-8F29-E421A0551548}" type="presParOf" srcId="{2CEE606A-65F1-47EF-878F-3E185FA541AF}" destId="{F55A71C7-5CA2-4DB8-85DD-F1A0ACBBDEA5}" srcOrd="3" destOrd="0" presId="urn:microsoft.com/office/officeart/2005/8/layout/radial4"/>
    <dgm:cxn modelId="{73509663-39B1-49F6-9E7C-9D6C7DFE52A7}" type="presParOf" srcId="{2CEE606A-65F1-47EF-878F-3E185FA541AF}" destId="{3783F4E3-2BC1-4DE9-9DED-DF29763C9F36}" srcOrd="4" destOrd="0" presId="urn:microsoft.com/office/officeart/2005/8/layout/radial4"/>
    <dgm:cxn modelId="{A2D73876-8F4E-4EF0-8040-92B0178965A1}" type="presParOf" srcId="{2CEE606A-65F1-47EF-878F-3E185FA541AF}" destId="{3B98FDA8-C181-4770-8A1A-ED77A5011233}" srcOrd="5" destOrd="0" presId="urn:microsoft.com/office/officeart/2005/8/layout/radial4"/>
    <dgm:cxn modelId="{5101D55A-C9FB-48A3-885C-443493851DAF}" type="presParOf" srcId="{2CEE606A-65F1-47EF-878F-3E185FA541AF}" destId="{37B66A48-774C-479F-A94B-4268D4046707}" srcOrd="6" destOrd="0" presId="urn:microsoft.com/office/officeart/2005/8/layout/radial4"/>
    <dgm:cxn modelId="{A58F6233-7DBF-4071-8502-3D628021B931}" type="presParOf" srcId="{2CEE606A-65F1-47EF-878F-3E185FA541AF}" destId="{B1686B46-C295-42A4-9FF4-3F10CA3D4839}" srcOrd="7" destOrd="0" presId="urn:microsoft.com/office/officeart/2005/8/layout/radial4"/>
    <dgm:cxn modelId="{FEA854E0-00A8-403F-81F9-9053EA3CFB53}" type="presParOf" srcId="{2CEE606A-65F1-47EF-878F-3E185FA541AF}" destId="{A1F53589-5F6D-4033-9584-AF31D23688AC}" srcOrd="8" destOrd="0" presId="urn:microsoft.com/office/officeart/2005/8/layout/radial4"/>
    <dgm:cxn modelId="{80FE5E2A-6B23-47E4-AF35-C289908047F0}" type="presParOf" srcId="{2CEE606A-65F1-47EF-878F-3E185FA541AF}" destId="{2BA21874-FFE1-4028-83E4-E1479A845681}" srcOrd="9" destOrd="0" presId="urn:microsoft.com/office/officeart/2005/8/layout/radial4"/>
    <dgm:cxn modelId="{17CB844F-627A-49EF-AA04-0865ACF10E3A}" type="presParOf" srcId="{2CEE606A-65F1-47EF-878F-3E185FA541AF}" destId="{3ADEBE94-F505-4E94-9BD4-8694790F3695}" srcOrd="10" destOrd="0" presId="urn:microsoft.com/office/officeart/2005/8/layout/radial4"/>
    <dgm:cxn modelId="{DFEA1DC6-F99E-41ED-AFEF-259CCEA9AF36}" type="presParOf" srcId="{2CEE606A-65F1-47EF-878F-3E185FA541AF}" destId="{4B005A86-7164-496E-9720-0593A29F33A7}" srcOrd="11" destOrd="0" presId="urn:microsoft.com/office/officeart/2005/8/layout/radial4"/>
    <dgm:cxn modelId="{A07E2FD8-F626-4567-8B1B-24F92D1CF7EC}" type="presParOf" srcId="{2CEE606A-65F1-47EF-878F-3E185FA541AF}" destId="{FF829BE1-EF4F-4896-A35E-191E96A55894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03B354-9541-451E-959E-9AD30F454CCE}">
      <dsp:nvSpPr>
        <dsp:cNvPr id="0" name=""/>
        <dsp:cNvSpPr/>
      </dsp:nvSpPr>
      <dsp:spPr>
        <a:xfrm rot="5400000">
          <a:off x="1258939" y="1184365"/>
          <a:ext cx="1040130" cy="1184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5A095-E95E-4832-8152-C8536E77D741}">
      <dsp:nvSpPr>
        <dsp:cNvPr id="0" name=""/>
        <dsp:cNvSpPr/>
      </dsp:nvSpPr>
      <dsp:spPr>
        <a:xfrm>
          <a:off x="697242" y="31360"/>
          <a:ext cx="2323217" cy="122561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Lương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endParaRPr lang="en-US" sz="28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7083" y="91201"/>
        <a:ext cx="2203535" cy="1105937"/>
      </dsp:txXfrm>
    </dsp:sp>
    <dsp:sp modelId="{00AD5CA9-4635-4839-8D7A-BA64011F2B4B}">
      <dsp:nvSpPr>
        <dsp:cNvPr id="0" name=""/>
        <dsp:cNvSpPr/>
      </dsp:nvSpPr>
      <dsp:spPr>
        <a:xfrm>
          <a:off x="2734335" y="148250"/>
          <a:ext cx="1273486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3831E-4689-4477-A286-4EE6A6748E01}">
      <dsp:nvSpPr>
        <dsp:cNvPr id="0" name=""/>
        <dsp:cNvSpPr/>
      </dsp:nvSpPr>
      <dsp:spPr>
        <a:xfrm rot="5400000">
          <a:off x="3169057" y="2561140"/>
          <a:ext cx="1040130" cy="1184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F26DA-22BE-4084-AD64-8FC3679688C4}">
      <dsp:nvSpPr>
        <dsp:cNvPr id="0" name=""/>
        <dsp:cNvSpPr/>
      </dsp:nvSpPr>
      <dsp:spPr>
        <a:xfrm>
          <a:off x="2286320" y="1408135"/>
          <a:ext cx="2965297" cy="122561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Carbohydrate</a:t>
          </a:r>
          <a:endParaRPr lang="en-US" sz="28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46161" y="1467976"/>
        <a:ext cx="2845615" cy="1105937"/>
      </dsp:txXfrm>
    </dsp:sp>
    <dsp:sp modelId="{1158C199-9FD8-4E11-B3A3-C02BEAC1448F}">
      <dsp:nvSpPr>
        <dsp:cNvPr id="0" name=""/>
        <dsp:cNvSpPr/>
      </dsp:nvSpPr>
      <dsp:spPr>
        <a:xfrm>
          <a:off x="4644452" y="1525026"/>
          <a:ext cx="1273486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80406-B817-4615-83EC-EA684884F0BD}">
      <dsp:nvSpPr>
        <dsp:cNvPr id="0" name=""/>
        <dsp:cNvSpPr/>
      </dsp:nvSpPr>
      <dsp:spPr>
        <a:xfrm rot="5400000">
          <a:off x="4485237" y="3937916"/>
          <a:ext cx="1040130" cy="11841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507C3-1D06-4173-8582-C01C58BCCB88}">
      <dsp:nvSpPr>
        <dsp:cNvPr id="0" name=""/>
        <dsp:cNvSpPr/>
      </dsp:nvSpPr>
      <dsp:spPr>
        <a:xfrm>
          <a:off x="3875398" y="2784911"/>
          <a:ext cx="2419503" cy="122561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bột</a:t>
          </a:r>
          <a:endParaRPr lang="en-US" sz="28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35239" y="2844752"/>
        <a:ext cx="2299821" cy="1105937"/>
      </dsp:txXfrm>
    </dsp:sp>
    <dsp:sp modelId="{2B8DEB6B-6D4E-45EF-BA4C-414936FB2116}">
      <dsp:nvSpPr>
        <dsp:cNvPr id="0" name=""/>
        <dsp:cNvSpPr/>
      </dsp:nvSpPr>
      <dsp:spPr>
        <a:xfrm>
          <a:off x="5960633" y="2901802"/>
          <a:ext cx="1273486" cy="99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30F5D-711B-4610-A15E-9680B6661656}">
      <dsp:nvSpPr>
        <dsp:cNvPr id="0" name=""/>
        <dsp:cNvSpPr/>
      </dsp:nvSpPr>
      <dsp:spPr>
        <a:xfrm>
          <a:off x="5464475" y="4161686"/>
          <a:ext cx="3000754" cy="122561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chứa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lớn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tinh</a:t>
          </a:r>
          <a:r>
            <a:rPr lang="en-US" sz="28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bột</a:t>
          </a:r>
          <a:endParaRPr lang="en-US" sz="28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4316" y="4221527"/>
        <a:ext cx="2881072" cy="1105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055B2-E342-48CD-9D37-BFF645371008}">
      <dsp:nvSpPr>
        <dsp:cNvPr id="0" name=""/>
        <dsp:cNvSpPr/>
      </dsp:nvSpPr>
      <dsp:spPr>
        <a:xfrm>
          <a:off x="2975292" y="2950868"/>
          <a:ext cx="2177414" cy="2177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Lương</a:t>
          </a:r>
          <a:r>
            <a:rPr lang="en-US" sz="43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3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endParaRPr lang="en-US" sz="43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4167" y="3269743"/>
        <a:ext cx="1539664" cy="1539664"/>
      </dsp:txXfrm>
    </dsp:sp>
    <dsp:sp modelId="{FBBEC0E6-5C00-4AA1-9579-EE6772FC389A}">
      <dsp:nvSpPr>
        <dsp:cNvPr id="0" name=""/>
        <dsp:cNvSpPr/>
      </dsp:nvSpPr>
      <dsp:spPr>
        <a:xfrm rot="10800000">
          <a:off x="762916" y="3729294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788B4-F9D9-4636-BC8D-545A8E26D867}">
      <dsp:nvSpPr>
        <dsp:cNvPr id="0" name=""/>
        <dsp:cNvSpPr/>
      </dsp:nvSpPr>
      <dsp:spPr>
        <a:xfrm>
          <a:off x="821" y="3429900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protein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35" y="3465614"/>
        <a:ext cx="1452762" cy="1147924"/>
      </dsp:txXfrm>
    </dsp:sp>
    <dsp:sp modelId="{F55A71C7-5CA2-4DB8-85DD-F1A0ACBBDEA5}">
      <dsp:nvSpPr>
        <dsp:cNvPr id="0" name=""/>
        <dsp:cNvSpPr/>
      </dsp:nvSpPr>
      <dsp:spPr>
        <a:xfrm rot="12960000">
          <a:off x="1193723" y="2403406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3F4E3-2BC1-4DE9-9DED-DF29763C9F36}">
      <dsp:nvSpPr>
        <dsp:cNvPr id="0" name=""/>
        <dsp:cNvSpPr/>
      </dsp:nvSpPr>
      <dsp:spPr>
        <a:xfrm>
          <a:off x="631271" y="1489571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lipid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985" y="1525285"/>
        <a:ext cx="1452762" cy="1147924"/>
      </dsp:txXfrm>
    </dsp:sp>
    <dsp:sp modelId="{3B98FDA8-C181-4770-8A1A-ED77A5011233}">
      <dsp:nvSpPr>
        <dsp:cNvPr id="0" name=""/>
        <dsp:cNvSpPr/>
      </dsp:nvSpPr>
      <dsp:spPr>
        <a:xfrm rot="15120000">
          <a:off x="2321591" y="1583962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66A48-774C-479F-A94B-4268D4046707}">
      <dsp:nvSpPr>
        <dsp:cNvPr id="0" name=""/>
        <dsp:cNvSpPr/>
      </dsp:nvSpPr>
      <dsp:spPr>
        <a:xfrm>
          <a:off x="2281813" y="290383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Calcium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17527" y="326097"/>
        <a:ext cx="1452762" cy="1147924"/>
      </dsp:txXfrm>
    </dsp:sp>
    <dsp:sp modelId="{B1686B46-C295-42A4-9FF4-3F10CA3D4839}">
      <dsp:nvSpPr>
        <dsp:cNvPr id="0" name=""/>
        <dsp:cNvSpPr/>
      </dsp:nvSpPr>
      <dsp:spPr>
        <a:xfrm rot="17280000">
          <a:off x="3715713" y="1583962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53589-5F6D-4033-9584-AF31D23688AC}">
      <dsp:nvSpPr>
        <dsp:cNvPr id="0" name=""/>
        <dsp:cNvSpPr/>
      </dsp:nvSpPr>
      <dsp:spPr>
        <a:xfrm>
          <a:off x="4321995" y="290383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Sắt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57709" y="326097"/>
        <a:ext cx="1452762" cy="1147924"/>
      </dsp:txXfrm>
    </dsp:sp>
    <dsp:sp modelId="{2BA21874-FFE1-4028-83E4-E1479A845681}">
      <dsp:nvSpPr>
        <dsp:cNvPr id="0" name=""/>
        <dsp:cNvSpPr/>
      </dsp:nvSpPr>
      <dsp:spPr>
        <a:xfrm rot="19440000">
          <a:off x="4843580" y="2403406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EBE94-F505-4E94-9BD4-8694790F3695}">
      <dsp:nvSpPr>
        <dsp:cNvPr id="0" name=""/>
        <dsp:cNvSpPr/>
      </dsp:nvSpPr>
      <dsp:spPr>
        <a:xfrm>
          <a:off x="5972537" y="1489571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Vitamin </a:t>
          </a:r>
          <a:r>
            <a:rPr lang="en-US" sz="31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08251" y="1525285"/>
        <a:ext cx="1452762" cy="1147924"/>
      </dsp:txXfrm>
    </dsp:sp>
    <dsp:sp modelId="{4B005A86-7164-496E-9720-0593A29F33A7}">
      <dsp:nvSpPr>
        <dsp:cNvPr id="0" name=""/>
        <dsp:cNvSpPr/>
      </dsp:nvSpPr>
      <dsp:spPr>
        <a:xfrm>
          <a:off x="5274388" y="3729294"/>
          <a:ext cx="2090695" cy="62056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29BE1-EF4F-4896-A35E-191E96A55894}">
      <dsp:nvSpPr>
        <dsp:cNvPr id="0" name=""/>
        <dsp:cNvSpPr/>
      </dsp:nvSpPr>
      <dsp:spPr>
        <a:xfrm>
          <a:off x="6602988" y="3429900"/>
          <a:ext cx="1524190" cy="121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Khoáng</a:t>
          </a:r>
          <a:r>
            <a:rPr lang="en-US" sz="3100" kern="1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100" kern="1200" dirty="0" err="1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chất</a:t>
          </a:r>
          <a:endParaRPr lang="en-US" sz="3100" kern="1200" dirty="0">
            <a:solidFill>
              <a:schemeClr val="accent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8702" y="3465614"/>
        <a:ext cx="1452762" cy="1147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0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335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7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047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40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4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4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6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1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4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8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2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2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E0CC4-B7EA-483A-B2D6-239221A157DC}" type="datetimeFigureOut">
              <a:rPr lang="en-US" smtClean="0"/>
              <a:t>01-12-2022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DE0B9A-F3A6-46BB-901C-47CA75795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0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327" y="997527"/>
            <a:ext cx="932410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8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14: </a:t>
            </a:r>
          </a:p>
          <a:p>
            <a:r>
              <a:rPr lang="en-US" sz="8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LƯƠNG THỰC</a:t>
            </a:r>
          </a:p>
          <a:p>
            <a:r>
              <a:rPr lang="en-US" sz="8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PHẨM</a:t>
            </a:r>
          </a:p>
        </p:txBody>
      </p:sp>
    </p:spTree>
    <p:extLst>
      <p:ext uri="{BB962C8B-B14F-4D97-AF65-F5344CB8AC3E}">
        <p14:creationId xmlns:p14="http://schemas.microsoft.com/office/powerpoint/2010/main" val="105522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63527509"/>
              </p:ext>
            </p:extLst>
          </p:nvPr>
        </p:nvGraphicFramePr>
        <p:xfrm>
          <a:off x="0" y="761229"/>
          <a:ext cx="916247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647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15639591"/>
              </p:ext>
            </p:extLst>
          </p:nvPr>
        </p:nvGraphicFramePr>
        <p:xfrm>
          <a:off x="715819" y="84435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216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30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2022-12-01T16:34:31Z</dcterms:created>
  <dcterms:modified xsi:type="dcterms:W3CDTF">2022-12-01T16:40:57Z</dcterms:modified>
</cp:coreProperties>
</file>